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0" r:id="rId8"/>
    <p:sldId id="269" r:id="rId9"/>
    <p:sldId id="261" r:id="rId10"/>
    <p:sldId id="262" r:id="rId11"/>
    <p:sldId id="263" r:id="rId12"/>
    <p:sldId id="264" r:id="rId13"/>
    <p:sldId id="270" r:id="rId14"/>
    <p:sldId id="265" r:id="rId15"/>
    <p:sldId id="266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885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175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7707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872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1916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031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440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029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502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377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82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889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711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837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807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2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749"/>
            <a:ext cx="1952272" cy="6852504"/>
            <a:chOff x="6627813" y="196102"/>
            <a:chExt cx="1952625" cy="5677649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610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92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4459" y="894321"/>
            <a:ext cx="8989541" cy="586946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ВИПУСКНА КВАЛІФІКАЦІЙНА РОБОТА БАКАЛАВРА</a:t>
            </a:r>
            <a:endParaRPr lang="en-US" sz="2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88566" y="1895218"/>
            <a:ext cx="6686549" cy="881357"/>
          </a:xfrm>
        </p:spPr>
        <p:txBody>
          <a:bodyPr>
            <a:noAutofit/>
          </a:bodyPr>
          <a:lstStyle/>
          <a:p>
            <a:pPr algn="ctr"/>
            <a:r>
              <a:rPr lang="uk-UA" sz="3600" dirty="0" smtClean="0"/>
              <a:t>Мобільна гра з клієнт-серверною архітектурою під Андроїд</a:t>
            </a:r>
            <a:endParaRPr lang="uk-UA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322173" y="4613702"/>
            <a:ext cx="3023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/>
              <a:t>Студент гр. Піз 11-1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1322173" y="5095617"/>
            <a:ext cx="30027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000" dirty="0"/>
              <a:t>Керівник роботи, доц.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6485003" y="4613703"/>
            <a:ext cx="1572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000" dirty="0"/>
              <a:t>Нікулін А.В.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6197064" y="5095617"/>
            <a:ext cx="24288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000" dirty="0"/>
              <a:t>Самофалов Л.Д.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2181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ЭКРАН ГЛАВНОГО МЕНЮ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522" y="2457450"/>
            <a:ext cx="5729326" cy="2833688"/>
          </a:xfrm>
        </p:spPr>
      </p:pic>
    </p:spTree>
    <p:extLst>
      <p:ext uri="{BB962C8B-B14F-4D97-AF65-F5344CB8AC3E}">
        <p14:creationId xmlns:p14="http://schemas.microsoft.com/office/powerpoint/2010/main" val="3401556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НАЧАЛО ИГРЫ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247" y="2457450"/>
            <a:ext cx="5177875" cy="2833688"/>
          </a:xfrm>
        </p:spPr>
      </p:pic>
    </p:spTree>
    <p:extLst>
      <p:ext uri="{BB962C8B-B14F-4D97-AF65-F5344CB8AC3E}">
        <p14:creationId xmlns:p14="http://schemas.microsoft.com/office/powerpoint/2010/main" val="1934161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ПОДСВЕТКА ВОЗМОЖНЫХ ДЕЙСТВИЙ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123" y="2457450"/>
            <a:ext cx="5698124" cy="2833688"/>
          </a:xfrm>
        </p:spPr>
      </p:pic>
    </p:spTree>
    <p:extLst>
      <p:ext uri="{BB962C8B-B14F-4D97-AF65-F5344CB8AC3E}">
        <p14:creationId xmlns:p14="http://schemas.microsoft.com/office/powerpoint/2010/main" val="2519751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ИНТЕРФЕЙСА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47" y="2133600"/>
            <a:ext cx="7539057" cy="4489622"/>
          </a:xfrm>
        </p:spPr>
      </p:pic>
    </p:spTree>
    <p:extLst>
      <p:ext uri="{BB962C8B-B14F-4D97-AF65-F5344CB8AC3E}">
        <p14:creationId xmlns:p14="http://schemas.microsoft.com/office/powerpoint/2010/main" val="2247675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ПОБЕДНЫЙ ЭКРАН КРАСНОЙ КОМАНДЫ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890" y="2457450"/>
            <a:ext cx="5566590" cy="2833688"/>
          </a:xfrm>
        </p:spPr>
      </p:pic>
    </p:spTree>
    <p:extLst>
      <p:ext uri="{BB962C8B-B14F-4D97-AF65-F5344CB8AC3E}">
        <p14:creationId xmlns:p14="http://schemas.microsoft.com/office/powerpoint/2010/main" val="3639455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ВЫВОДЫ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В рамках аттестационной работы бакалавра была разработана мобильная игра с клиент серверной архитектурой. </a:t>
            </a:r>
            <a:endParaRPr lang="en-US" dirty="0"/>
          </a:p>
          <a:p>
            <a:r>
              <a:rPr lang="ru-RU" dirty="0"/>
              <a:t>Данное приложение осуществляет управление графической системой мобильных устройств для отображения графики и осуществляет коммуникацию с сервером по протоколу TCP. </a:t>
            </a:r>
            <a:endParaRPr lang="ru-RU" dirty="0" smtClean="0"/>
          </a:p>
          <a:p>
            <a:r>
              <a:rPr lang="ru-RU" dirty="0" smtClean="0"/>
              <a:t>Сервер </a:t>
            </a:r>
            <a:r>
              <a:rPr lang="ru-RU" dirty="0"/>
              <a:t>приложение осуществляет синхронизацию нескольких игровых клиентов</a:t>
            </a:r>
            <a:r>
              <a:rPr lang="ru-RU" dirty="0" smtClean="0"/>
              <a:t>.</a:t>
            </a:r>
            <a:r>
              <a:rPr lang="en-US" dirty="0" smtClean="0"/>
              <a:t> </a:t>
            </a:r>
            <a:r>
              <a:rPr lang="ru-RU" dirty="0" smtClean="0"/>
              <a:t>Приложение </a:t>
            </a:r>
            <a:r>
              <a:rPr lang="ru-RU" dirty="0"/>
              <a:t>имеет простой и удобный интерфейс. </a:t>
            </a:r>
            <a:endParaRPr lang="ru-RU" dirty="0" smtClean="0"/>
          </a:p>
          <a:p>
            <a:r>
              <a:rPr lang="ru-RU" dirty="0" smtClean="0"/>
              <a:t>В случае недоступности сервера, система может работать в автономном режиме.</a:t>
            </a:r>
          </a:p>
          <a:p>
            <a:r>
              <a:rPr lang="ru-RU" dirty="0" smtClean="0"/>
              <a:t>Программный </a:t>
            </a:r>
            <a:r>
              <a:rPr lang="ru-RU" dirty="0"/>
              <a:t>продукт имеет простой и удобный интерфейс. Система предназначена для работы в </a:t>
            </a:r>
            <a:r>
              <a:rPr lang="ru-RU" dirty="0" smtClean="0"/>
              <a:t>мобильных устройствах под управлением </a:t>
            </a:r>
            <a:r>
              <a:rPr lang="en-US" dirty="0" smtClean="0"/>
              <a:t>android </a:t>
            </a:r>
            <a:r>
              <a:rPr lang="ru-RU" dirty="0" smtClean="0"/>
              <a:t>версии 4 и выше.</a:t>
            </a:r>
            <a:endParaRPr lang="en-US" dirty="0"/>
          </a:p>
          <a:p>
            <a:r>
              <a:rPr lang="ru-RU" dirty="0"/>
              <a:t>Тестирование разработанной системы показало её высокую работоспособность и устойчивость к ошибочным действиям пользователя.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1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ЦЕЛЬ ВЫПУСКНОЙ РАБОТЫ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600" dirty="0"/>
              <a:t>Целью данной выпускной работы бакалавра является создание мобильной игры с клиент-серверной архитектурой под ос </a:t>
            </a:r>
            <a:r>
              <a:rPr lang="en-US" sz="3600" dirty="0"/>
              <a:t>Android</a:t>
            </a:r>
          </a:p>
        </p:txBody>
      </p:sp>
    </p:spTree>
    <p:extLst>
      <p:ext uri="{BB962C8B-B14F-4D97-AF65-F5344CB8AC3E}">
        <p14:creationId xmlns:p14="http://schemas.microsoft.com/office/powerpoint/2010/main" val="272671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300" dirty="0"/>
              <a:t>МЕТОД РАЗРАБОТКИ</a:t>
            </a:r>
            <a:endParaRPr lang="en-US" sz="33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en-US" sz="2700" dirty="0"/>
              <a:t>Python</a:t>
            </a:r>
          </a:p>
          <a:p>
            <a:r>
              <a:rPr lang="en-US" sz="2700" dirty="0"/>
              <a:t>Java</a:t>
            </a:r>
          </a:p>
          <a:p>
            <a:r>
              <a:rPr lang="en-US" sz="2700" dirty="0"/>
              <a:t>Android SDK</a:t>
            </a:r>
          </a:p>
          <a:p>
            <a:r>
              <a:rPr lang="ru-RU" sz="2700" dirty="0"/>
              <a:t>Графическая библиотека </a:t>
            </a:r>
            <a:r>
              <a:rPr lang="en-US" sz="2700" dirty="0"/>
              <a:t>Libgdx</a:t>
            </a:r>
          </a:p>
        </p:txBody>
      </p:sp>
    </p:spTree>
    <p:extLst>
      <p:ext uri="{BB962C8B-B14F-4D97-AF65-F5344CB8AC3E}">
        <p14:creationId xmlns:p14="http://schemas.microsoft.com/office/powerpoint/2010/main" val="211441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300" dirty="0"/>
              <a:t>ПОСТАНОВКА ЗАДАЧИ</a:t>
            </a:r>
            <a:endParaRPr lang="en-US" sz="33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1400" dirty="0"/>
              <a:t>В рамках выпускной работы бакалавра основной задачей является создание игры под платформу андроид, с возможностью подключения к удаленному серверу для сетевой игры.</a:t>
            </a:r>
            <a:endParaRPr lang="en-US" sz="1400" dirty="0"/>
          </a:p>
          <a:p>
            <a:r>
              <a:rPr lang="ru-RU" sz="1400" dirty="0"/>
              <a:t>	Необходимо разработать структуру мобильного клиента, с основным меню для выбора последующих действий пользователя, сетевой модуль для подключения к серверу. </a:t>
            </a:r>
            <a:endParaRPr lang="en-US" sz="1400" dirty="0"/>
          </a:p>
          <a:p>
            <a:r>
              <a:rPr lang="ru-RU" sz="1400" dirty="0"/>
              <a:t>Обеспечить корректное отображение игровой графики и проигрывания звуков.</a:t>
            </a:r>
            <a:endParaRPr lang="en-US" sz="1400" dirty="0"/>
          </a:p>
          <a:p>
            <a:r>
              <a:rPr lang="ru-RU" sz="1400" dirty="0"/>
              <a:t>	Сервер приложения должен осуществлять прием подключаемых клиентов, и обработки запросов клиентов в асинхронном режиме реализуя шаблон «реактор». </a:t>
            </a:r>
            <a:endParaRPr lang="en-US" sz="1400" dirty="0"/>
          </a:p>
          <a:p>
            <a:r>
              <a:rPr lang="ru-RU" sz="1400" dirty="0"/>
              <a:t>	В случае невозможности организовать клиент серверное подключение, предположительно из-за отсутствия сетевого соединения. Клиент должен иметь возможность осуществлять работу подход «hot seat» при котором несколько игроков играют с одного устройства.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9024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3000" dirty="0" smtClean="0"/>
              <a:t>ДИАГРАММА ПОСЛЕДОВАТЕЛЬНОСТИ ИГРОВОГО ЦИКЛА</a:t>
            </a:r>
            <a:endParaRPr lang="en-US" sz="30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704" y="2273644"/>
            <a:ext cx="7437696" cy="4380350"/>
          </a:xfrm>
        </p:spPr>
      </p:pic>
    </p:spTree>
    <p:extLst>
      <p:ext uri="{BB962C8B-B14F-4D97-AF65-F5344CB8AC3E}">
        <p14:creationId xmlns:p14="http://schemas.microsoft.com/office/powerpoint/2010/main" val="127603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 smtClean="0"/>
              <a:t>ИНИЦИАЛИЗАЦИИ МЕНЕДЖЕРОВ ИГРЫ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773" y="2059459"/>
            <a:ext cx="7603524" cy="4563817"/>
          </a:xfrm>
        </p:spPr>
      </p:pic>
    </p:spTree>
    <p:extLst>
      <p:ext uri="{BB962C8B-B14F-4D97-AF65-F5344CB8AC3E}">
        <p14:creationId xmlns:p14="http://schemas.microsoft.com/office/powerpoint/2010/main" val="337784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ДИАГРАММА КЛАССОВ ПРИЛОЖЕНИЯ</a:t>
            </a:r>
            <a:endParaRPr lang="en-US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271" y="2286001"/>
            <a:ext cx="4092059" cy="34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90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ДИАГРАММА КЛАССОВ ИГРОКА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985" y="2117124"/>
            <a:ext cx="2731630" cy="4364328"/>
          </a:xfrm>
        </p:spPr>
      </p:pic>
    </p:spTree>
    <p:extLst>
      <p:ext uri="{BB962C8B-B14F-4D97-AF65-F5344CB8AC3E}">
        <p14:creationId xmlns:p14="http://schemas.microsoft.com/office/powerpoint/2010/main" val="261178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ДИАГРАММА КЛАССОВ ИГРОВЫХ ПЕРСОНАЖЕЙ</a:t>
            </a:r>
            <a:endParaRPr lang="en-US" dirty="0"/>
          </a:p>
        </p:txBody>
      </p:sp>
      <p:pic>
        <p:nvPicPr>
          <p:cNvPr id="6" name="Объект 5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807" y="2574131"/>
            <a:ext cx="2161338" cy="324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34714"/>
      </p:ext>
    </p:extLst>
  </p:cSld>
  <p:clrMapOvr>
    <a:masterClrMapping/>
  </p:clrMapOvr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1CACE3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122</TotalTime>
  <Words>210</Words>
  <Application>Microsoft Office PowerPoint</Application>
  <PresentationFormat>Экран (4:3)</PresentationFormat>
  <Paragraphs>37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Легкий дым</vt:lpstr>
      <vt:lpstr>ВИПУСКНА КВАЛІФІКАЦІЙНА РОБОТА БАКАЛАВРА</vt:lpstr>
      <vt:lpstr>ЦЕЛЬ ВЫПУСКНОЙ РАБОТЫ</vt:lpstr>
      <vt:lpstr>МЕТОД РАЗРАБОТКИ</vt:lpstr>
      <vt:lpstr>ПОСТАНОВКА ЗАДАЧИ</vt:lpstr>
      <vt:lpstr>ДИАГРАММА ПОСЛЕДОВАТЕЛЬНОСТИ ИГРОВОГО ЦИКЛА</vt:lpstr>
      <vt:lpstr>ИНИЦИАЛИЗАЦИИ МЕНЕДЖЕРОВ ИГРЫ</vt:lpstr>
      <vt:lpstr>ДИАГРАММА КЛАССОВ ПРИЛОЖЕНИЯ</vt:lpstr>
      <vt:lpstr>ДИАГРАММА КЛАССОВ ИГРОКА</vt:lpstr>
      <vt:lpstr>ДИАГРАММА КЛАССОВ ИГРОВЫХ ПЕРСОНАЖЕЙ</vt:lpstr>
      <vt:lpstr>ЭКРАН ГЛАВНОГО МЕНЮ</vt:lpstr>
      <vt:lpstr>НАЧАЛО ИГРЫ</vt:lpstr>
      <vt:lpstr>ПОДСВЕТКА ВОЗМОЖНЫХ ДЕЙСТВИЙ</vt:lpstr>
      <vt:lpstr>ОПИСАНИЕ ИНТЕРФЕЙСА</vt:lpstr>
      <vt:lpstr>ПОБЕДНЫЙ ЭКРАН КРАСНОЙ КОМАНДЫ</vt:lpstr>
      <vt:lpstr>ВЫВОДЫ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ВИПУСКНА КВАЛІФІКАЦІЙНА РОБОТА БАКАЛАВРА</dc:title>
  <dc:creator>tsh</dc:creator>
  <cp:lastModifiedBy>tsh</cp:lastModifiedBy>
  <cp:revision>11</cp:revision>
  <dcterms:created xsi:type="dcterms:W3CDTF">2016-06-06T20:42:34Z</dcterms:created>
  <dcterms:modified xsi:type="dcterms:W3CDTF">2016-06-12T19:41:12Z</dcterms:modified>
</cp:coreProperties>
</file>

<file path=docProps/thumbnail.jpeg>
</file>